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257" r:id="rId5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07"/>
    <p:restoredTop sz="94660"/>
  </p:normalViewPr>
  <p:slideViewPr>
    <p:cSldViewPr snapToGrid="0">
      <p:cViewPr varScale="1">
        <p:scale>
          <a:sx n="84" d="100"/>
          <a:sy n="84" d="100"/>
        </p:scale>
        <p:origin x="-1038" y="-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presProps" Target="presProps.xml" /><Relationship Id="rId7" Type="http://schemas.openxmlformats.org/officeDocument/2006/relationships/viewProps" Target="viewProps.xml" /><Relationship Id="rId8" Type="http://schemas.openxmlformats.org/officeDocument/2006/relationships/tableStyles" Target="tableStyles.xml" /></Relationships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8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F2292-DBF1-4B08-9A35-B1BA223DF9B4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109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10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3F9AA4-5B06-4AF2-8336-BA315B936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59851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DC2F5-BF19-4A5C-93BD-AAFF6BABD8FA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02CCCF-1746-4C62-86E1-DA4F9B3F89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29449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32" name="字幕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103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3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16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89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9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75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95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6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97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5845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38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39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40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907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44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4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4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589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50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1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2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53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547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5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58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9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60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61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62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6644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66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67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9594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71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02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7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76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7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7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1269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82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1083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84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85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311464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26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27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D79E5-B97F-4CA2-8CB3-A3CDBF1BC6C3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1028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0AB96-713D-4998-A1C2-B830166250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4570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microsoft.com/office/2007/relationships/hdphoto" Target="../media/hdphoto1.wdp" /><Relationship Id="rId3" Type="http://schemas.openxmlformats.org/officeDocument/2006/relationships/image" Target="../media/image2.png" /><Relationship Id="rId4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2" name="図 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5528" y="97390"/>
            <a:ext cx="1629925" cy="1541246"/>
          </a:xfrm>
          <a:prstGeom prst="rect">
            <a:avLst/>
          </a:prstGeom>
        </p:spPr>
      </p:pic>
      <p:sp>
        <p:nvSpPr>
          <p:cNvPr id="1113" name="タイトル 1"/>
          <p:cNvSpPr>
            <a:spLocks noGrp="1"/>
          </p:cNvSpPr>
          <p:nvPr>
            <p:ph type="title"/>
          </p:nvPr>
        </p:nvSpPr>
        <p:spPr>
          <a:xfrm>
            <a:off x="528804" y="8521"/>
            <a:ext cx="4860235" cy="708301"/>
          </a:xfrm>
        </p:spPr>
        <p:txBody>
          <a:bodyPr/>
          <a:lstStyle/>
          <a:p>
            <a:r>
              <a:rPr lang="ja-JP" altLang="en-US" sz="3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なごもっと</a:t>
            </a:r>
            <a:r>
              <a:rPr lang="ja-JP" altLang="en-US" sz="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ja-JP" altLang="en-US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とは？</a:t>
            </a:r>
            <a:endParaRPr kumimoji="1" lang="ja-JP" altLang="en-US" sz="2000" dirty="0"/>
          </a:p>
        </p:txBody>
      </p:sp>
      <p:sp>
        <p:nvSpPr>
          <p:cNvPr id="1114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5880" y="754929"/>
            <a:ext cx="5657355" cy="1890076"/>
          </a:xfrm>
        </p:spPr>
        <p:txBody>
          <a:bodyPr numCol="1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射水市にお住いの認知症の人と家族が集う場です。</a:t>
            </a:r>
            <a:endParaRPr kumimoji="1"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ja-JP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出会い、つながり、話して、和む・・・。そんな場になればと思います。</a:t>
            </a:r>
            <a:endParaRPr lang="en-US" altLang="ja-JP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決まった行事などはなく、自由に話したり、相談したり</a:t>
            </a:r>
            <a:r>
              <a:rPr lang="en-US" altLang="ja-JP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…</a:t>
            </a:r>
            <a:r>
              <a:rPr lang="ja-JP" altLang="en-US" sz="1600" dirty="0" err="1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その日に集まった人で、「やりたい事を、その日のうちにやろう」を大切にしたいと思います。</a:t>
            </a:r>
            <a:endParaRPr kumimoji="1"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115" name="角丸四角形 81"/>
          <p:cNvSpPr/>
          <p:nvPr/>
        </p:nvSpPr>
        <p:spPr>
          <a:xfrm>
            <a:off x="6859192" y="4946480"/>
            <a:ext cx="4896000" cy="163613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地域包括支援センターの認知症ささえ隊（看護師や社会福祉士などの専門職）、認知症ささえ隊メイト（認知症サポーターステップアップ講座受講者）も参加しますので、相談ごとがあればお気軽にお声がけください。</a:t>
            </a:r>
            <a:endParaRPr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1116" name="テキスト ボックス 16"/>
          <p:cNvSpPr txBox="1"/>
          <p:nvPr/>
        </p:nvSpPr>
        <p:spPr>
          <a:xfrm>
            <a:off x="2499305" y="957453"/>
            <a:ext cx="50305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なご</a:t>
            </a:r>
          </a:p>
        </p:txBody>
      </p:sp>
      <p:sp>
        <p:nvSpPr>
          <p:cNvPr id="1117" name="四角形: 角を丸くする 19"/>
          <p:cNvSpPr/>
          <p:nvPr/>
        </p:nvSpPr>
        <p:spPr>
          <a:xfrm>
            <a:off x="6859192" y="97910"/>
            <a:ext cx="1387813" cy="3954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会場地図</a:t>
            </a:r>
            <a:endParaRPr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1118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192" y="493380"/>
            <a:ext cx="4392903" cy="4367739"/>
          </a:xfrm>
          <a:prstGeom prst="rect">
            <a:avLst/>
          </a:prstGeom>
        </p:spPr>
      </p:pic>
      <p:sp>
        <p:nvSpPr>
          <p:cNvPr id="1119" name="四角形: 角を丸くする 3"/>
          <p:cNvSpPr/>
          <p:nvPr/>
        </p:nvSpPr>
        <p:spPr>
          <a:xfrm>
            <a:off x="392955" y="2406055"/>
            <a:ext cx="2074725" cy="375543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令和8年度開催日</a:t>
            </a:r>
          </a:p>
        </p:txBody>
      </p:sp>
      <p:graphicFrame>
        <p:nvGraphicFramePr>
          <p:cNvPr id="1120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374267"/>
              </p:ext>
            </p:extLst>
          </p:nvPr>
        </p:nvGraphicFramePr>
        <p:xfrm>
          <a:off x="518562" y="2774514"/>
          <a:ext cx="3496966" cy="2107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48483">
                  <a:extLst>
                    <a:ext uri="{9D8B030D-6E8A-4147-A177-3AD203B41FA5}"/>
                  </a:extLst>
                </a:gridCol>
                <a:gridCol w="1748483">
                  <a:extLst>
                    <a:ext uri="{9D8B030D-6E8A-4147-A177-3AD203B41FA5}"/>
                  </a:extLst>
                </a:gridCol>
              </a:tblGrid>
              <a:tr h="3513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４月23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10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月22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51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５月28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１月26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513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６月25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12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月24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513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７月23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１月28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513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８月27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２月25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513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９月24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３月25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日（木）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121" name="テキスト ボックス 6"/>
          <p:cNvSpPr txBox="1"/>
          <p:nvPr/>
        </p:nvSpPr>
        <p:spPr>
          <a:xfrm>
            <a:off x="4014579" y="2762552"/>
            <a:ext cx="2844613" cy="1599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kumimoji="1" lang="ja-JP" altLang="en-US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開いている時間</a:t>
            </a:r>
            <a:r>
              <a:rPr kumimoji="1" lang="en-US" altLang="ja-JP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r>
              <a:rPr lang="en-US" altLang="ja-JP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14</a:t>
            </a: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時～</a:t>
            </a:r>
            <a:r>
              <a:rPr lang="en-US" altLang="ja-JP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15</a:t>
            </a: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時</a:t>
            </a:r>
            <a:r>
              <a:rPr lang="en-US" altLang="ja-JP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30</a:t>
            </a: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分</a:t>
            </a:r>
            <a:endParaRPr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お好きな時間に</a:t>
            </a:r>
            <a:endParaRPr kumimoji="1"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お越しください。</a:t>
            </a:r>
            <a:endParaRPr kumimoji="1"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※時間・会場変更</a:t>
            </a:r>
            <a:endParaRPr kumimoji="1" lang="ja-JP" altLang="en-US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122" name="テキスト ボックス 7"/>
          <p:cNvSpPr txBox="1"/>
          <p:nvPr/>
        </p:nvSpPr>
        <p:spPr>
          <a:xfrm>
            <a:off x="465094" y="4948909"/>
            <a:ext cx="5538141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会場</a:t>
            </a:r>
            <a:r>
              <a:rPr lang="en-US" altLang="ja-JP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救急薬品市民交流プラザ１階キッチンスタジオ</a:t>
            </a:r>
            <a:endParaRPr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射水市戸破</a:t>
            </a:r>
            <a:r>
              <a:rPr lang="en-US" altLang="ja-JP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4200</a:t>
            </a: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番地</a:t>
            </a:r>
            <a:r>
              <a:rPr lang="en-US" altLang="ja-JP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11</a:t>
            </a: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（右記の地図参照）</a:t>
            </a:r>
            <a:endParaRPr lang="en-US" altLang="ja-JP" sz="1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>
              <a:spcBef>
                <a:spcPts val="600"/>
              </a:spcBef>
            </a:pPr>
            <a:r>
              <a:rPr lang="en-US" altLang="ja-JP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お申込み</a:t>
            </a:r>
            <a:r>
              <a:rPr lang="en-US" altLang="ja-JP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射水市地域福祉課（☎５１－６６２５）まで、お申込みください。</a:t>
            </a:r>
            <a:endParaRPr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当日参加も</a:t>
            </a:r>
            <a:r>
              <a:rPr lang="en-US" altLang="ja-JP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OK</a:t>
            </a: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です！！</a:t>
            </a:r>
          </a:p>
        </p:txBody>
      </p:sp>
    </p:spTree>
    <p:extLst>
      <p:ext uri="{BB962C8B-B14F-4D97-AF65-F5344CB8AC3E}">
        <p14:creationId xmlns:p14="http://schemas.microsoft.com/office/powerpoint/2010/main" val="3309619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otalTime>468</TotalTime>
  <Words>331</Words>
  <Application>JUST Focus</Application>
  <Paragraphs>43</Paragraph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UD デジタル 教科書体 NK-B</vt:lpstr>
      <vt:lpstr>UD デジタル 教科書体 NK-R</vt:lpstr>
      <vt:lpstr>UD デジタル 教科書体 NP-R</vt:lpstr>
      <vt:lpstr>游ゴシック</vt:lpstr>
      <vt:lpstr>游ゴシック Light</vt:lpstr>
      <vt:lpstr>Arial</vt:lpstr>
      <vt:lpstr>Office テーマ</vt:lpstr>
      <vt:lpstr>なごもっと</vt:lpstr>
      <vt:lpstr>なごもっと　　とは？</vt:lpstr>
    </vt:vector>
  </TitlesOfParts>
  <LinksUpToDate>false</LinksUpToDate>
  <SharedDoc>false</SharedDoc>
  <HyperlinksChanged>false</HyperlinksChanged>
  <AppVersion>5.0.4</AppVersion>
  <PresentationFormat>ユーザー設定</PresentationFormat>
  <Slides>1</Slides>
  <Notes>0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なごもっと</dc:title>
  <dc:creator>安元 美貴子</dc:creator>
  <cp:lastModifiedBy>木谷 加奈子</cp:lastModifiedBy>
  <cp:lastPrinted>2023-03-22T00:36:41Z</cp:lastPrinted>
  <dcterms:created xsi:type="dcterms:W3CDTF">2021-05-06T02:00:45Z</dcterms:created>
  <dcterms:modified xsi:type="dcterms:W3CDTF">2026-03-18T05:21:31Z</dcterms:modified>
  <cp:revision>74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